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6955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4201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6086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88895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25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6902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7432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761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891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45284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437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9BEAC8-6A37-448A-AACD-CABCF6EE3714}" type="datetimeFigureOut">
              <a:rPr lang="cs-CZ" smtClean="0"/>
              <a:t>29.11.2020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F8F3-07FC-47E3-81BD-64B92DB759F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05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99592" y="1628800"/>
            <a:ext cx="7772400" cy="2406129"/>
          </a:xfrm>
        </p:spPr>
        <p:txBody>
          <a:bodyPr/>
          <a:lstStyle/>
          <a:p>
            <a:r>
              <a:rPr lang="cs-CZ" b="1" dirty="0" smtClean="0"/>
              <a:t>Dohody o pracích konaných mimo pracovní poměr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b="1" dirty="0" smtClean="0"/>
              <a:t>§§ 74 – 77 ZP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Mgr. Bc. Helena Musilová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9225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Základní vymezení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zakládají pracovněprávní vztahy § 3 ZP</a:t>
            </a:r>
          </a:p>
          <a:p>
            <a:pPr>
              <a:buFontTx/>
              <a:buChar char="-"/>
            </a:pPr>
            <a:r>
              <a:rPr lang="cs-CZ" dirty="0"/>
              <a:t>u</a:t>
            </a:r>
            <a:r>
              <a:rPr lang="cs-CZ" dirty="0" smtClean="0"/>
              <a:t>zavírat výjimečně § 74 ZP</a:t>
            </a:r>
          </a:p>
          <a:p>
            <a:pPr>
              <a:buFontTx/>
              <a:buChar char="-"/>
            </a:pPr>
            <a:r>
              <a:rPr lang="cs-CZ" dirty="0" smtClean="0"/>
              <a:t>není nutno rozvrhnout pracovní dobu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dohody o provedení práce § 74 ZP</a:t>
            </a:r>
          </a:p>
          <a:p>
            <a:pPr>
              <a:buFontTx/>
              <a:buChar char="-"/>
            </a:pPr>
            <a:r>
              <a:rPr lang="cs-CZ" dirty="0" smtClean="0"/>
              <a:t>dohoda o pracovní činnosti § 75 ZP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116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Dohoda o provedení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písemná</a:t>
            </a:r>
          </a:p>
          <a:p>
            <a:pPr>
              <a:buFontTx/>
              <a:buChar char="-"/>
            </a:pPr>
            <a:r>
              <a:rPr lang="cs-CZ" dirty="0" smtClean="0"/>
              <a:t>max. 300 hodin za kalendářní rok</a:t>
            </a:r>
          </a:p>
          <a:p>
            <a:pPr>
              <a:buFontTx/>
              <a:buChar char="-"/>
            </a:pPr>
            <a:r>
              <a:rPr lang="cs-CZ" dirty="0" smtClean="0"/>
              <a:t>vazba na daně z příjmů fyzických osob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361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Dohoda o pracovní činnosti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písemná</a:t>
            </a:r>
          </a:p>
          <a:p>
            <a:pPr>
              <a:buFontTx/>
              <a:buChar char="-"/>
            </a:pPr>
            <a:r>
              <a:rPr lang="cs-CZ" dirty="0" smtClean="0"/>
              <a:t>max. ½ stanovené týdenní pracovní doby (vizte § 79 ZP)</a:t>
            </a:r>
          </a:p>
          <a:p>
            <a:pPr>
              <a:buFontTx/>
              <a:buChar char="-"/>
            </a:pPr>
            <a:r>
              <a:rPr lang="cs-CZ" dirty="0" smtClean="0"/>
              <a:t>vazba na daně z příjmů fyzických osob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2142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Rozdíly oproti pracovnímu poměru </a:t>
            </a:r>
            <a:br>
              <a:rPr lang="cs-CZ" b="1" dirty="0" smtClean="0"/>
            </a:br>
            <a:r>
              <a:rPr lang="cs-CZ" b="1" dirty="0" smtClean="0"/>
              <a:t>§ 77 ZP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snadné a rychlé skončení - </a:t>
            </a:r>
            <a:r>
              <a:rPr lang="cs-CZ" b="1" dirty="0" smtClean="0"/>
              <a:t>výpovědní doba jen 15 dnů, bez důvodů, počíná běžet už dnem doručení výpovědi druhé straně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zaměstnanec </a:t>
            </a:r>
            <a:r>
              <a:rPr lang="cs-CZ" b="1" dirty="0" smtClean="0"/>
              <a:t>nemá</a:t>
            </a:r>
            <a:r>
              <a:rPr lang="cs-CZ" dirty="0" smtClean="0"/>
              <a:t> zákonný </a:t>
            </a:r>
            <a:r>
              <a:rPr lang="cs-CZ" b="1" dirty="0" smtClean="0"/>
              <a:t>nárok na odstupné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nepoužije se úprava dovolené</a:t>
            </a:r>
          </a:p>
          <a:p>
            <a:pPr>
              <a:buFontTx/>
              <a:buChar char="-"/>
            </a:pPr>
            <a:r>
              <a:rPr lang="cs-CZ" dirty="0" smtClean="0"/>
              <a:t>nepoužije se úprava skončení pracovního poměru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epoužije se úprava pracovní doby, překážek v práci u zaměstnance, odměňování, cestovních náhrad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4406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sz="4000" b="1" dirty="0" smtClean="0"/>
              <a:t>Děkuji za pozornost</a:t>
            </a:r>
          </a:p>
          <a:p>
            <a:pPr marL="0" indent="0" algn="ctr">
              <a:buNone/>
            </a:pPr>
            <a:endParaRPr lang="cs-CZ" sz="4000" b="1" dirty="0" smtClean="0"/>
          </a:p>
          <a:p>
            <a:pPr marL="0" indent="0" algn="ctr">
              <a:buNone/>
            </a:pPr>
            <a:r>
              <a:rPr lang="cs-CZ" dirty="0" smtClean="0"/>
              <a:t>musilova@fbm.vutbr.cz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3004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151</Words>
  <Application>Microsoft Office PowerPoint</Application>
  <PresentationFormat>Předvádění na obrazovce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Dohody o pracích konaných mimo pracovní poměr  §§ 74 – 77 ZP</vt:lpstr>
      <vt:lpstr>Základní vymezení</vt:lpstr>
      <vt:lpstr>Dohoda o provedení práce</vt:lpstr>
      <vt:lpstr>Dohoda o pracovní činnosti</vt:lpstr>
      <vt:lpstr>Rozdíly oproti pracovnímu poměru  § 77 ZP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Dohody o pracích konaných mimo pracovní poměr  §§ 74 – 77 ZP</dc:title>
  <dc:creator>Helena Musilova</dc:creator>
  <cp:lastModifiedBy>Helena Musilova</cp:lastModifiedBy>
  <cp:revision>3</cp:revision>
  <dcterms:created xsi:type="dcterms:W3CDTF">2020-11-29T13:25:23Z</dcterms:created>
  <dcterms:modified xsi:type="dcterms:W3CDTF">2020-11-29T13:43:34Z</dcterms:modified>
</cp:coreProperties>
</file>